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77" r:id="rId3"/>
  </p:sldMasterIdLst>
  <p:notesMasterIdLst>
    <p:notesMasterId r:id="rId12"/>
  </p:notesMasterIdLst>
  <p:sldIdLst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46" autoAdjust="0"/>
    <p:restoredTop sz="70452" autoAdjust="0"/>
  </p:normalViewPr>
  <p:slideViewPr>
    <p:cSldViewPr snapToGrid="0">
      <p:cViewPr varScale="1">
        <p:scale>
          <a:sx n="58" d="100"/>
          <a:sy n="58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85E54-8FFE-47AB-83CC-57A45038D8BC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5D39D-8102-4996-BD61-691FF4C33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9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15AB0-0931-4C77-9141-FAC3118161B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51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the use of a CAT here to secure the ankles and prevent external rotation of the thighs.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D39D-8102-4996-BD61-691FF4C335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0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  <a:cs typeface="+mn-cs"/>
              </a:defRPr>
            </a:lvl1pPr>
          </a:lstStyle>
          <a:p>
            <a:fld id="{439FFCE2-5F8C-4F2F-8F61-6B1C04C4DF03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839CC-0AA5-4469-B625-19F983BB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0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B839CC-0AA5-4469-B625-19F983BB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4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  <a:cs typeface="+mn-cs"/>
              </a:defRPr>
            </a:lvl1pPr>
          </a:lstStyle>
          <a:p>
            <a:fld id="{439FFCE2-5F8C-4F2F-8F61-6B1C04C4DF03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839CC-0AA5-4469-B625-19F983BB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98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8229600" cy="548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  <a:cs typeface="+mn-cs"/>
              </a:defRPr>
            </a:lvl1pPr>
          </a:lstStyle>
          <a:p>
            <a:fld id="{439FFCE2-5F8C-4F2F-8F61-6B1C04C4DF03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B839CC-0AA5-4469-B625-19F983BB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0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9E1EF3-C688-4F67-A9AA-6C00A8C45E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7703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F0B6D55-8239-B344-B32C-89E91D766532}" type="datetimeFigureOut">
              <a:rPr lang="en-US" smtClean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8395-AD50-694D-9D12-414C7DE06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21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8108" y="612775"/>
            <a:ext cx="7634762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F0B6D55-8239-B344-B32C-89E91D766532}" type="datetimeFigureOut">
              <a:rPr lang="en-US" smtClean="0"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8395-AD50-694D-9D12-414C7DE06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31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7CC38A-4491-49A0-A1C6-D4A3BF45E63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048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B839CC-0AA5-4469-B625-19F983BB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7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B839CC-0AA5-4469-B625-19F983BB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8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B839CC-0AA5-4469-B625-19F983BB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9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B839CC-0AA5-4469-B625-19F983BB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9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B839CC-0AA5-4469-B625-19F983BB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2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B839CC-0AA5-4469-B625-19F983BB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5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B839CC-0AA5-4469-B625-19F983BB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4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B839CC-0AA5-4469-B625-19F983BB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7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1028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5" y="87766"/>
            <a:ext cx="1524000" cy="157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FB839CC-0AA5-4469-B625-19F983BB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2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Placeholder 1"/>
          <p:cNvSpPr>
            <a:spLocks noGrp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99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39940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524000" cy="158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17FA6C4-AF71-4898-B570-E49682C6F2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100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Placeholder 1"/>
          <p:cNvSpPr>
            <a:spLocks noGrp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3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58372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1"/>
            <a:ext cx="1524000" cy="162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8A0CF30-CA1D-48E2-B9A7-AF8BCBE5A6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90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422" y="285419"/>
            <a:ext cx="6781800" cy="1143000"/>
          </a:xfrm>
        </p:spPr>
        <p:txBody>
          <a:bodyPr/>
          <a:lstStyle/>
          <a:p>
            <a:r>
              <a:rPr lang="en-US" sz="4000" dirty="0"/>
              <a:t>T-POD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0220" y="2241696"/>
            <a:ext cx="5145038" cy="4032579"/>
          </a:xfrm>
        </p:spPr>
      </p:pic>
    </p:spTree>
    <p:extLst>
      <p:ext uri="{BB962C8B-B14F-4D97-AF65-F5344CB8AC3E}">
        <p14:creationId xmlns:p14="http://schemas.microsoft.com/office/powerpoint/2010/main" val="191868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039" y="199687"/>
            <a:ext cx="6781800" cy="1143000"/>
          </a:xfrm>
        </p:spPr>
        <p:txBody>
          <a:bodyPr/>
          <a:lstStyle/>
          <a:p>
            <a:r>
              <a:rPr lang="en-US" sz="4000" dirty="0"/>
              <a:t>T-POD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98622" y="3762211"/>
            <a:ext cx="4970239" cy="28520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8725" y="1843790"/>
            <a:ext cx="757003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Step 1: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Pass behind the thighs and slide upward to the correct 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9723" y="3894098"/>
            <a:ext cx="2314551" cy="2249319"/>
          </a:xfrm>
        </p:spPr>
      </p:pic>
      <p:sp>
        <p:nvSpPr>
          <p:cNvPr id="8" name="Rectangle 7"/>
          <p:cNvSpPr/>
          <p:nvPr/>
        </p:nvSpPr>
        <p:spPr>
          <a:xfrm>
            <a:off x="587227" y="1765495"/>
            <a:ext cx="8319541" cy="1431777"/>
          </a:xfrm>
          <a:prstGeom prst="rect">
            <a:avLst/>
          </a:prstGeom>
        </p:spPr>
        <p:txBody>
          <a:bodyPr wrap="square" lIns="76810" tIns="38405" rIns="76810" bIns="38405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Step 2: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Cut or fold the belt to leave a 6-8” gap in front and attach the tightening device to the belt.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45039" y="199687"/>
            <a:ext cx="6781800" cy="1143000"/>
          </a:xfrm>
        </p:spPr>
        <p:txBody>
          <a:bodyPr/>
          <a:lstStyle/>
          <a:p>
            <a:r>
              <a:rPr lang="en-US" sz="4000" dirty="0"/>
              <a:t>T-POD</a:t>
            </a:r>
          </a:p>
        </p:txBody>
      </p:sp>
    </p:spTree>
    <p:extLst>
      <p:ext uri="{BB962C8B-B14F-4D97-AF65-F5344CB8AC3E}">
        <p14:creationId xmlns:p14="http://schemas.microsoft.com/office/powerpoint/2010/main" val="259928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Step 3:</a:t>
            </a:r>
          </a:p>
          <a:p>
            <a:pPr lvl="1"/>
            <a:r>
              <a:rPr lang="en-US" sz="2800" b="1" dirty="0"/>
              <a:t>Slowly tighten by pulling the tab.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45039" y="199687"/>
            <a:ext cx="6781800" cy="1143000"/>
          </a:xfrm>
        </p:spPr>
        <p:txBody>
          <a:bodyPr/>
          <a:lstStyle/>
          <a:p>
            <a:r>
              <a:rPr lang="en-US" sz="4000" dirty="0"/>
              <a:t>T-POD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4136" y="3043063"/>
            <a:ext cx="3421929" cy="308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3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Step 4:</a:t>
            </a:r>
          </a:p>
          <a:p>
            <a:pPr lvl="1"/>
            <a:r>
              <a:rPr lang="en-US" sz="2800" b="1" dirty="0"/>
              <a:t>Secure the cord around the hooks and the Velcro-backed pull tab to the belt.</a:t>
            </a:r>
          </a:p>
          <a:p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45039" y="199687"/>
            <a:ext cx="6781800" cy="1143000"/>
          </a:xfrm>
        </p:spPr>
        <p:txBody>
          <a:bodyPr/>
          <a:lstStyle/>
          <a:p>
            <a:r>
              <a:rPr lang="en-US" sz="4000" dirty="0"/>
              <a:t>T-POD</a:t>
            </a:r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056664" y="2500523"/>
            <a:ext cx="3030671" cy="473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3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Step 5:</a:t>
            </a:r>
          </a:p>
          <a:p>
            <a:pPr lvl="1"/>
            <a:r>
              <a:rPr lang="en-US" sz="2800" b="1" dirty="0"/>
              <a:t>Secure the ankles (not too tight)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45039" y="199687"/>
            <a:ext cx="6781800" cy="1143000"/>
          </a:xfrm>
        </p:spPr>
        <p:txBody>
          <a:bodyPr/>
          <a:lstStyle/>
          <a:p>
            <a:r>
              <a:rPr lang="en-US" sz="4000" dirty="0"/>
              <a:t>T-POD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3012" y="3140218"/>
            <a:ext cx="3177976" cy="298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Step 6:</a:t>
            </a:r>
          </a:p>
          <a:p>
            <a:pPr lvl="1"/>
            <a:r>
              <a:rPr lang="en-US" sz="2800" b="1" dirty="0"/>
              <a:t>Secure toes to prevent external rotation.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45039" y="199687"/>
            <a:ext cx="6781800" cy="1143000"/>
          </a:xfrm>
        </p:spPr>
        <p:txBody>
          <a:bodyPr/>
          <a:lstStyle/>
          <a:p>
            <a:r>
              <a:rPr lang="en-US" sz="4000" dirty="0"/>
              <a:t>T-POD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3215146" y="3015612"/>
            <a:ext cx="2713707" cy="350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186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Place holder for video.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45039" y="199687"/>
            <a:ext cx="6781800" cy="1143000"/>
          </a:xfrm>
        </p:spPr>
        <p:txBody>
          <a:bodyPr/>
          <a:lstStyle/>
          <a:p>
            <a:r>
              <a:rPr lang="en-US" sz="4000" dirty="0"/>
              <a:t>T-POD</a:t>
            </a:r>
          </a:p>
        </p:txBody>
      </p:sp>
    </p:spTree>
    <p:extLst>
      <p:ext uri="{BB962C8B-B14F-4D97-AF65-F5344CB8AC3E}">
        <p14:creationId xmlns:p14="http://schemas.microsoft.com/office/powerpoint/2010/main" val="3959342310"/>
      </p:ext>
    </p:extLst>
  </p:cSld>
  <p:clrMapOvr>
    <a:masterClrMapping/>
  </p:clrMapOvr>
</p:sld>
</file>

<file path=ppt/theme/theme1.xml><?xml version="1.0" encoding="utf-8"?>
<a:theme xmlns:a="http://schemas.openxmlformats.org/drawingml/2006/main" name="TC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TC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2_TC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 CUF</Template>
  <TotalTime>50</TotalTime>
  <Words>127</Words>
  <Application>Microsoft Office PowerPoint</Application>
  <PresentationFormat>On-screen Show (4:3)</PresentationFormat>
  <Paragraphs>25</Paragraphs>
  <Slides>8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Times New Roman</vt:lpstr>
      <vt:lpstr>TCCC</vt:lpstr>
      <vt:lpstr>13_TCCC</vt:lpstr>
      <vt:lpstr>22_TCCC</vt:lpstr>
      <vt:lpstr>T-POD</vt:lpstr>
      <vt:lpstr>T-POD</vt:lpstr>
      <vt:lpstr>T-POD</vt:lpstr>
      <vt:lpstr>T-POD</vt:lpstr>
      <vt:lpstr>T-POD</vt:lpstr>
      <vt:lpstr>T-POD</vt:lpstr>
      <vt:lpstr>T-POD</vt:lpstr>
      <vt:lpstr>T-POD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T-POD®</dc:title>
  <dc:creator>S. D. GIEBNER</dc:creator>
  <cp:lastModifiedBy>S. D. GIEBNER</cp:lastModifiedBy>
  <cp:revision>5</cp:revision>
  <dcterms:created xsi:type="dcterms:W3CDTF">2017-05-10T22:13:34Z</dcterms:created>
  <dcterms:modified xsi:type="dcterms:W3CDTF">2017-08-22T16:13:17Z</dcterms:modified>
</cp:coreProperties>
</file>